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9918-B466-FFC8-94B3-861DA5A53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B35FE-BCF7-A7F8-6A6C-5185DDE85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41A2F-FE21-89D0-8956-C41BD001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5A499-216E-46AD-FCDC-1452D3CA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2658F-3DAB-01D5-116B-377108B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542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FAC06-EBFF-839C-E6AF-FAD34C6C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A38ED-976E-5DC1-57A3-1037A38D9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72D1C-EB3A-78BB-B6F5-90D6E95A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4F070-02FC-C1BD-DD71-D69759F1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84-D693-F9DF-C5FC-835839F8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719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3D5738-75CB-390F-0E6C-D5964E6BA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A8117-AEEA-4BBA-73E9-83E1AC419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20364-8674-29FD-87D1-E01839F9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E4DAA-A2D8-2444-3C97-1148403A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C052A-B928-1D46-950E-3A5297A9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948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5B58-B8F6-3716-370D-4CB347597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84463-A818-6627-8907-2E0603657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D02CF-B0D6-521E-4DE2-674838BB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83105-8F38-0629-BFC6-2EE35AEE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9E7AD-068E-30F8-1F5F-C52A0654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474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BCA1-F13A-236E-DA53-F712DFEE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5D3-75B6-0D34-8B43-646BF039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2E896-DA60-1D5F-011D-ECEFF281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7FF02-AD33-BC60-1853-42509321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BA3C-040E-790D-A3ED-CE0BB3E0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1277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242B-3F53-F05B-B111-F3F5225AC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59A86-0C56-D80D-5A1C-B0D23AE0C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455C7-90C6-B598-CFBF-4536BB22C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BF442-788B-9FE6-625C-6DEDF9EE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5B0AC-A65E-08F9-CA9D-0310D9E9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8871-3264-17E9-D365-3261F3A1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618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DFBA-A8D7-4A32-05B7-0DB735F8C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624F-2635-9F07-D7EA-B9867FAF9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E6E0B-4573-0DB2-9A2E-3208FA25C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2CBF8-3C0B-E5AD-8672-0BDECB328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E9532-9F48-F07C-5DC6-163E151D4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A4B35-1B44-54B0-440A-CDCCEF2E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84FF9-295B-BFEB-CF7A-6D65DD5B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486FE-17E4-C91F-D2DD-22D98A1B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960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068B-DE16-DC6A-B52B-92E25893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CC7AE-C834-DA84-419B-E93C594E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27968-9693-AC6E-6498-7795C444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036F4-226B-2D9C-96D1-CE64C7BD3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0908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8C657-F263-1956-1C81-7802A8B52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D10C7-630B-5DC4-6E34-1FE0A7A2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799ED-5246-0236-9521-9D6F1545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27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548E-C36D-3D5E-523A-EACF8C2D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9C4C-AC7C-3DDF-A276-7BDF17078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F85AC-190E-9156-A4E9-82A6EA21E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FA7B6-0D71-9D5E-8FF8-D2ABDB90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02085-CB9F-8DF7-9DD7-35572A33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3C73E-D57A-29F6-8A95-B3D69F25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1144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3B57-3E63-0A8C-CC27-1D346431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4579F4-5C7F-B091-D737-D0995CF19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40D2A-F1CD-EF15-1321-6326666CB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F5619-F1B0-27A9-E009-9233192C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296EF-8827-DD4D-2529-64A13E66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E0B59-2D80-97B2-2B0B-2BBD7BB4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352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79B11-B23B-DDD2-0BB0-45DFFBC7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1E71A-711B-BE52-1D84-6910D778F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D9779-5197-1196-EAD0-91BA10E7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CE2E5-3FBE-468F-B9E0-1C879FA95927}" type="datetimeFigureOut">
              <a:rPr lang="en-NL" smtClean="0"/>
              <a:t>26/05/2023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B84D5-2C38-B3B2-17E9-117C968E2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D51DE-93BC-C098-9EB4-A0238318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EB815-C059-4B09-967B-BD6EE9BE2E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6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stronomical object, outer space, universe, space">
            <a:extLst>
              <a:ext uri="{FF2B5EF4-FFF2-40B4-BE49-F238E27FC236}">
                <a16:creationId xmlns:a16="http://schemas.microsoft.com/office/drawing/2014/main" id="{91474C8A-D346-39CD-842E-822E744B6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1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B2EA3-8397-400B-09C9-7DCD18C67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3987" y="2473569"/>
            <a:ext cx="9344025" cy="14949773"/>
          </a:xfrm>
        </p:spPr>
        <p:txBody>
          <a:bodyPr>
            <a:noAutofit/>
            <a:scene3d>
              <a:camera prst="perspectiveRelaxed"/>
              <a:lightRig rig="threePt" dir="t"/>
            </a:scene3d>
          </a:bodyPr>
          <a:lstStyle/>
          <a:p>
            <a:r>
              <a:rPr lang="en-GB" sz="96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SpaceX Flight Schedule</a:t>
            </a:r>
            <a:br>
              <a:rPr lang="en-GB" sz="9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br>
              <a:rPr lang="en-GB" sz="9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r>
              <a:rPr lang="en-GB" sz="48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Team Ronnie</a:t>
            </a:r>
            <a:br>
              <a:rPr lang="en-NL" sz="9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r>
              <a:rPr lang="en-GB" sz="3600" dirty="0" err="1">
                <a:solidFill>
                  <a:schemeClr val="accent4"/>
                </a:solidFill>
                <a:latin typeface="Franklin Gothic Medium" panose="020B0603020102020204" pitchFamily="34" charset="0"/>
              </a:rPr>
              <a:t>Zonder</a:t>
            </a:r>
            <a: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 Ronnie</a:t>
            </a:r>
            <a:br>
              <a:rPr lang="en-GB" sz="9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-Daryl</a:t>
            </a:r>
            <a:b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-Fabian</a:t>
            </a:r>
            <a:b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-Calvin</a:t>
            </a:r>
            <a:b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-Bartek</a:t>
            </a:r>
            <a:b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-Frank</a:t>
            </a:r>
            <a:b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r>
              <a:rPr lang="en-GB" sz="3600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-Tristan</a:t>
            </a:r>
            <a:br>
              <a:rPr lang="en-GB" sz="9600" dirty="0">
                <a:solidFill>
                  <a:schemeClr val="accent4"/>
                </a:solidFill>
                <a:latin typeface="Franklin Gothic Medium" panose="020B0603020102020204" pitchFamily="34" charset="0"/>
              </a:rPr>
            </a:br>
            <a:endParaRPr lang="en-NL" sz="9600" dirty="0">
              <a:solidFill>
                <a:schemeClr val="accent4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65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5717 L 0 -1.30833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picture containing transport, satellite, outer space, space&#10;&#10;Description automatically generated">
            <a:extLst>
              <a:ext uri="{FF2B5EF4-FFF2-40B4-BE49-F238E27FC236}">
                <a16:creationId xmlns:a16="http://schemas.microsoft.com/office/drawing/2014/main" id="{CD1300E9-3DA6-B857-B03B-4BEE6B2875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09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A7DD63-6E5C-18E9-E2FE-0C0E0DE8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Inhoud</a:t>
            </a: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EFC812-59B5-30F3-9504-8ED476086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837" y="2434201"/>
            <a:ext cx="4138914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Opdracht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Features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Website </a:t>
            </a:r>
            <a:r>
              <a:rPr lang="en-US" sz="2000" dirty="0" err="1"/>
              <a:t>demonstratie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8994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rocket taking off from a rocket launch&#10;&#10;Description automatically generated with low confidence">
            <a:extLst>
              <a:ext uri="{FF2B5EF4-FFF2-40B4-BE49-F238E27FC236}">
                <a16:creationId xmlns:a16="http://schemas.microsoft.com/office/drawing/2014/main" id="{6B22A347-7CD1-61AD-1A99-E0D75096F2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r="12647" b="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96921-A275-6916-3808-1A55F71D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/>
              <a:t>Opdracht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8C35F-896E-F0C4-1166-F694BE5CD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3123676"/>
            <a:ext cx="3438906" cy="1448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Onze</a:t>
            </a:r>
            <a:r>
              <a:rPr lang="en-US" sz="1700" dirty="0"/>
              <a:t> </a:t>
            </a:r>
            <a:r>
              <a:rPr lang="en-US" sz="1700" dirty="0" err="1"/>
              <a:t>keuze</a:t>
            </a: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Waarom</a:t>
            </a:r>
            <a:r>
              <a:rPr lang="en-US" sz="1700" dirty="0"/>
              <a:t> </a:t>
            </a:r>
            <a:r>
              <a:rPr lang="en-US" sz="1700" dirty="0" err="1"/>
              <a:t>hebben</a:t>
            </a:r>
            <a:r>
              <a:rPr lang="en-US" sz="1700" dirty="0"/>
              <a:t> we SpaceX Flight Schedules </a:t>
            </a:r>
            <a:r>
              <a:rPr lang="en-US" sz="1700" dirty="0" err="1"/>
              <a:t>gekozen</a:t>
            </a:r>
            <a:r>
              <a:rPr lang="en-US" sz="1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318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icture containing screenshot, space, circle">
            <a:extLst>
              <a:ext uri="{FF2B5EF4-FFF2-40B4-BE49-F238E27FC236}">
                <a16:creationId xmlns:a16="http://schemas.microsoft.com/office/drawing/2014/main" id="{507D8907-13B6-ECBF-120E-1012C2F07F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E73ED-A7A6-FAA4-6D7B-69354813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009" y="1088020"/>
            <a:ext cx="3280799" cy="96938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  <a:ln w="76200">
            <a:solidFill>
              <a:srgbClr val="002060"/>
            </a:solidFill>
            <a:prstDash val="lgDashDot"/>
          </a:ln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Features</a:t>
            </a:r>
            <a:endParaRPr lang="en-NL" sz="54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FC326-5366-94DE-65DF-B8C899CD6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009" y="2057400"/>
            <a:ext cx="6582788" cy="371258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76200">
            <a:solidFill>
              <a:srgbClr val="002060"/>
            </a:solidFill>
            <a:prstDash val="lgDashDotDot"/>
          </a:ln>
        </p:spPr>
        <p:txBody>
          <a:bodyPr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Calendar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Maintenance window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Passenger Capacity Management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Repair Flights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Mobile-friendly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224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96B23-D849-9ADE-10FD-A94A13937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575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08D420-9F5F-5EF8-7A91-617E5205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Website</a:t>
            </a:r>
            <a:br>
              <a:rPr lang="en-US" sz="4800" dirty="0"/>
            </a:br>
            <a:r>
              <a:rPr lang="en-US" sz="4800" dirty="0" err="1"/>
              <a:t>Demonstratie</a:t>
            </a:r>
            <a:endParaRPr lang="en-US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50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wearing a white coat and gold chains&#10;&#10;Description automatically generated with low confidence">
            <a:extLst>
              <a:ext uri="{FF2B5EF4-FFF2-40B4-BE49-F238E27FC236}">
                <a16:creationId xmlns:a16="http://schemas.microsoft.com/office/drawing/2014/main" id="{1636663C-0B70-B40F-9C16-FA1277EC38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35877-5E2D-E028-9F7F-0C73B91F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4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63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Franklin Gothic Medium</vt:lpstr>
      <vt:lpstr>Office Theme</vt:lpstr>
      <vt:lpstr>SpaceX Flight Schedule  Team Ronnie Zonder Ronnie -Daryl -Fabian -Calvin -Bartek -Frank -Tristan </vt:lpstr>
      <vt:lpstr>Inhoud</vt:lpstr>
      <vt:lpstr>Opdracht</vt:lpstr>
      <vt:lpstr>Features</vt:lpstr>
      <vt:lpstr>Website Demonstratie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SpaceX Flight Schedule  Team Ronnie Zonder Ronnie -Daryl -Fabian -Calvin -Bartek -Frank -Tristan </dc:title>
  <dc:creator>Chomp The Truthful</dc:creator>
  <cp:lastModifiedBy>Chomp The Truthful</cp:lastModifiedBy>
  <cp:revision>3</cp:revision>
  <dcterms:created xsi:type="dcterms:W3CDTF">2023-05-26T07:49:41Z</dcterms:created>
  <dcterms:modified xsi:type="dcterms:W3CDTF">2023-05-26T12:20:52Z</dcterms:modified>
</cp:coreProperties>
</file>